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4/25/17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4/25/17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4/25/17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4/25/17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4/25/17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Panel: </a:t>
            </a:r>
            <a:br>
              <a:rPr lang="en-US" sz="3600" dirty="0" smtClean="0"/>
            </a:br>
            <a:r>
              <a:rPr lang="en-US" sz="3600" dirty="0" smtClean="0"/>
              <a:t>Role of Prof in Blended Environments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Twitter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hashtag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#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IABLpanel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Panelists: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Margaret Alexander,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Professor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Allan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Esser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Professor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 McLean,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Professor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Elizabeth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Speers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Director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James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Voulakos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Professor</a:t>
            </a:r>
          </a:p>
          <a:p>
            <a:pPr lvl="1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Robin Yap,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professor @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robinyap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Moderator: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Stella Bastone, Instructional Designer/Professor @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stellabastone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0466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8</TotalTime>
  <Words>7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Executive</vt:lpstr>
      <vt:lpstr>Panel:  Role of Prof in Blended Environments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Panel:  Role of Prof in Blended Environments</dc:title>
  <dc:creator>Stella Bastone</dc:creator>
  <cp:lastModifiedBy>Stella Bastone</cp:lastModifiedBy>
  <cp:revision>2</cp:revision>
  <dcterms:created xsi:type="dcterms:W3CDTF">2017-04-25T23:27:18Z</dcterms:created>
  <dcterms:modified xsi:type="dcterms:W3CDTF">2017-04-25T23:36:12Z</dcterms:modified>
</cp:coreProperties>
</file>